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8A86D-8E62-D478-4CAE-88D1E866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0C0F9F-BD39-0934-09BA-1CDAD485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2BFE-CA04-4C0A-BE03-4E2D1C5A4905}" type="datetimeFigureOut">
              <a:rPr lang="ru-RU" smtClean="0"/>
              <a:t>вс 22.05.22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9A0959-A670-2A4B-CABB-33CE6997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599DAA-28C8-6D69-D9ED-7F911519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990-903F-4ECD-BCD0-B076A416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1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0BD37-E1B6-2F71-54A7-9038CAEB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79D22B-5AB3-888B-77D2-1DDB1C3AE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DC64-6C9F-DDCA-23B2-F2646005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2BFE-CA04-4C0A-BE03-4E2D1C5A4905}" type="datetimeFigureOut">
              <a:rPr lang="ru-RU" smtClean="0"/>
              <a:t>вс 22.05.22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3D652-BE4B-53C9-C053-A4390CA9B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6C7F3-FF69-0423-4689-14F190A15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D990-903F-4ECD-BCD0-B076A4165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CD0D63-44AF-F2F2-6F98-6D270FA6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FD8201"/>
                </a:solidFill>
                <a:latin typeface="A.C.M.E" panose="02000400000000000000" pitchFamily="2" charset="0"/>
              </a:rPr>
              <a:t>Летняя</a:t>
            </a:r>
            <a:r>
              <a:rPr lang="ru-RU" sz="4400">
                <a:solidFill>
                  <a:srgbClr val="7E8913"/>
                </a:solidFill>
                <a:latin typeface="A.C.M.E" panose="02000400000000000000" pitchFamily="2" charset="0"/>
              </a:rPr>
              <a:t> оздоровительная </a:t>
            </a:r>
            <a:r>
              <a:rPr lang="ru-RU" sz="4400">
                <a:solidFill>
                  <a:srgbClr val="13AEA4"/>
                </a:solidFill>
                <a:latin typeface="A.C.M.E" panose="02000400000000000000" pitchFamily="2" charset="0"/>
              </a:rPr>
              <a:t>кампания</a:t>
            </a:r>
            <a:r>
              <a:rPr lang="ru-RU" sz="4400">
                <a:solidFill>
                  <a:srgbClr val="7E8913"/>
                </a:solidFill>
                <a:latin typeface="A.C.M.E" panose="02000400000000000000" pitchFamily="2" charset="0"/>
              </a:rPr>
              <a:t> - </a:t>
            </a:r>
            <a:r>
              <a:rPr lang="ru-RU" sz="4400">
                <a:solidFill>
                  <a:srgbClr val="E4130E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2022</a:t>
            </a:r>
            <a:endParaRPr lang="ru-RU" sz="4400" dirty="0">
              <a:solidFill>
                <a:srgbClr val="E4130E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1D2035-E95B-4D3E-5BCC-55BD543F0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6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66D1C59-6133-8642-B1AB-468DA80B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1 раз</a:t>
            </a:r>
            <a:endParaRPr lang="ru-RU" sz="2400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908BC-F902-B65A-1751-F68BBE74B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582F82-4B43-452D-63BE-FD5EEE2A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образец справки</a:t>
            </a:r>
            <a:endParaRPr lang="ru-RU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EEE7E-3846-FDFC-4521-5FAB16AC1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3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2B17E3-C271-FB5D-F7D0-FFD5AAE9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058CF3-28A6-6428-E221-DC71487ACC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38C8AE-E8E6-D87B-482D-EE139DC7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284A96-75DD-D9DC-4DEF-AA2C697D9F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9B8D09-14D1-0415-DA5A-D22906E9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23D483-AD3E-6BB4-2F3E-34E03E2E5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46BF008-43D7-BE5F-DFF4-A84B8A79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E4130E"/>
                </a:solidFill>
                <a:latin typeface="Bahnschrift SemiBold SemiConden" panose="020B0502040204020203" pitchFamily="34" charset="0"/>
              </a:rPr>
              <a:t>ЛАГЕРЯ</a:t>
            </a:r>
            <a:endParaRPr lang="ru-RU" dirty="0">
              <a:solidFill>
                <a:srgbClr val="E4130E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F9CB8-E122-3860-AFB2-71EC98609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4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568514-2811-533D-2A68-59FE9D9B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50801"/>
                </a:solidFill>
                <a:latin typeface="Bahnschrift SemiBold SemiConden" panose="020B0502040204020203" pitchFamily="34" charset="0"/>
              </a:rPr>
              <a:t>Финансирование</a:t>
            </a:r>
            <a:br>
              <a:rPr lang="ru-RU" sz="2400">
                <a:solidFill>
                  <a:srgbClr val="A50801"/>
                </a:solidFill>
                <a:latin typeface="Bahnschrift SemiBold SemiConden" panose="020B0502040204020203" pitchFamily="34" charset="0"/>
              </a:rPr>
            </a:br>
            <a:r>
              <a:rPr lang="ru-RU" sz="2400">
                <a:solidFill>
                  <a:srgbClr val="A50801"/>
                </a:solidFill>
                <a:latin typeface="Bahnschrift SemiBold SemiConden" panose="020B0502040204020203" pitchFamily="34" charset="0"/>
              </a:rPr>
              <a:t>(Размер государственных средств  на одну путевку в 20</a:t>
            </a:r>
            <a:r>
              <a:rPr lang="en-US" sz="2400">
                <a:solidFill>
                  <a:srgbClr val="A50801"/>
                </a:solidFill>
                <a:latin typeface="Bahnschrift SemiBold SemiConden" panose="020B0502040204020203" pitchFamily="34" charset="0"/>
              </a:rPr>
              <a:t>22</a:t>
            </a:r>
            <a:r>
              <a:rPr lang="ru-RU" sz="2400">
                <a:solidFill>
                  <a:srgbClr val="A50801"/>
                </a:solidFill>
                <a:latin typeface="Bahnschrift SemiBold SemiConden" panose="020B0502040204020203" pitchFamily="34" charset="0"/>
              </a:rPr>
              <a:t> году)</a:t>
            </a:r>
            <a:endParaRPr lang="ru-RU" sz="2400" dirty="0">
              <a:solidFill>
                <a:srgbClr val="A5080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C97E7E-6955-4425-8BBC-A1A0527626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36ACF1-8B86-93CD-C5DF-86B0436A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1800" b="1" i="1" u="none" strike="noStrike" cap="none" normalizeH="0" baseline="0">
                <a:ln>
                  <a:noFill/>
                </a:ln>
                <a:solidFill>
                  <a:srgbClr val="7E8913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Стоимость путёвок</a:t>
            </a:r>
            <a:r>
              <a:rPr kumimoji="0" lang="ru-RU" altLang="ru-RU" sz="1800" b="1" i="1" u="none" strike="noStrike" cap="none" normalizeH="0" baseline="0">
                <a:ln>
                  <a:noFill/>
                </a:ln>
                <a:solidFill>
                  <a:srgbClr val="FD820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в летние  оздоровительные лагеря 2022 год                  </a:t>
            </a:r>
            <a:r>
              <a:rPr kumimoji="0" lang="ru-RU" altLang="ru-RU" sz="1800" b="1" i="1" u="none" strike="noStrike" cap="none" normalizeH="0" baseline="0">
                <a:ln>
                  <a:noFill/>
                </a:ln>
                <a:solidFill>
                  <a:srgbClr val="7E8913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ПО ПЛАНУ </a:t>
            </a:r>
            <a:r>
              <a:rPr kumimoji="0" lang="ru-RU" altLang="ru-RU" sz="1800" b="1" i="1" u="none" strike="noStrike" cap="none" normalizeH="0" baseline="0">
                <a:ln>
                  <a:noFill/>
                </a:ln>
                <a:solidFill>
                  <a:srgbClr val="FD820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altLang="ru-RU" sz="1800" b="1" i="1">
                <a:solidFill>
                  <a:srgbClr val="FD820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ru-RU" altLang="ru-RU" sz="1800" b="1" i="1" u="none" strike="noStrike" cap="none" normalizeH="0" baseline="0">
                <a:ln>
                  <a:noFill/>
                </a:ln>
                <a:solidFill>
                  <a:srgbClr val="FD820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.05.2022 г.</a:t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A5080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A5080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BC4FDA-DBF0-D654-2B33-450925829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E44B35-B696-C68C-5CCF-96F46395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7E8913"/>
                </a:solidFill>
                <a:latin typeface="Bahnschrift Condensed" panose="020B0502040204020203" pitchFamily="34" charset="0"/>
              </a:rPr>
              <a:t>Схема получения путевок в лагерь</a:t>
            </a:r>
            <a:endParaRPr lang="ru-RU" dirty="0">
              <a:solidFill>
                <a:srgbClr val="7E891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FB7ADD-9848-A402-E90D-3F7E18978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50E3FC-B8E1-08CF-B973-C042D984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7E8913"/>
                </a:solidFill>
                <a:latin typeface="Bahnschrift Condensed" panose="020B0502040204020203" pitchFamily="34" charset="0"/>
              </a:rPr>
              <a:t>Схема получения путевок в лагерь</a:t>
            </a:r>
            <a:endParaRPr lang="ru-RU" dirty="0">
              <a:solidFill>
                <a:srgbClr val="7E891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AD1C4-22B7-40D8-0C8B-71166A7E1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17A422-222D-2081-52E3-5FC1A22D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7E8913"/>
                </a:solidFill>
                <a:latin typeface="Bahnschrift Condensed" panose="020B0502040204020203" pitchFamily="34" charset="0"/>
              </a:rPr>
              <a:t>Схема получения путевок в лагерь</a:t>
            </a:r>
            <a:endParaRPr lang="ru-RU" dirty="0">
              <a:solidFill>
                <a:srgbClr val="7E891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6BA916-4775-C439-F34C-B5225AD9A6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8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2BF7C3-268F-E907-AE26-B8CA4308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7E8913"/>
                </a:solidFill>
                <a:latin typeface="Bahnschrift Condensed" panose="020B0502040204020203" pitchFamily="34" charset="0"/>
              </a:rPr>
              <a:t>Схема получения путевок в лагерь</a:t>
            </a:r>
            <a:endParaRPr lang="ru-RU" dirty="0">
              <a:solidFill>
                <a:srgbClr val="7E891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D5739-4628-2842-1A0B-4FB404B8B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B799BE-8FD0-A16A-0E35-4297E85B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АЛГОРИТМ ПОЛУЧЕНИЯ ПУТЕВКИ В ЛАГЕРЬ</a:t>
            </a:r>
            <a:b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С КРУГЛОСУТОЧНЫМ ПРЕБЫВАНИЯ </a:t>
            </a:r>
            <a:b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ЧЕРЕЗ КОМИСИИ ПО ОЗДОРОВЛЕНИЮ</a:t>
            </a:r>
            <a:endParaRPr lang="ru-RU" sz="1600" dirty="0">
              <a:solidFill>
                <a:srgbClr val="A50801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C9CF53-5B4F-11F8-EC3F-1B8B8D2CA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4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A.C.M.E</vt:lpstr>
      <vt:lpstr>Arial</vt:lpstr>
      <vt:lpstr>Arial Narrow</vt:lpstr>
      <vt:lpstr>Bahnschrift Condensed</vt:lpstr>
      <vt:lpstr>Bahnschrift SemiBold SemiConden</vt:lpstr>
      <vt:lpstr>Blogger Sans Medium</vt:lpstr>
      <vt:lpstr>Calibri</vt:lpstr>
      <vt:lpstr>Calibri Light</vt:lpstr>
      <vt:lpstr>Тема Office</vt:lpstr>
      <vt:lpstr>Летняя оздоровительная кампания - 2022</vt:lpstr>
      <vt:lpstr>ЛАГЕРЯ</vt:lpstr>
      <vt:lpstr>Финансирование (Размер государственных средств  на одну путевку в 2022 году)</vt:lpstr>
      <vt:lpstr>Стоимость путёвок в летние  оздоровительные лагеря 2022 год                  ПО ПЛАНУ на 20.05.2022 г. </vt:lpstr>
      <vt:lpstr>Схема получения путевок в лагерь</vt:lpstr>
      <vt:lpstr>Схема получения путевок в лагерь</vt:lpstr>
      <vt:lpstr>Схема получения путевок в лагерь</vt:lpstr>
      <vt:lpstr>Схема получения путевок в лагерь</vt:lpstr>
      <vt:lpstr>АЛГОРИТМ ПОЛУЧЕНИЯ ПУТЕВКИ В ЛАГЕРЬ С КРУГЛОСУТОЧНЫМ ПРЕБЫВАНИЯ  ЧЕРЕЗ КОМИСИИ ПО ОЗДОРОВЛЕНИЮ</vt:lpstr>
      <vt:lpstr>1 раз</vt:lpstr>
      <vt:lpstr>образец справки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кампания - 2022</dc:title>
  <dc:creator>Anastasiya</dc:creator>
  <cp:lastModifiedBy>Anastasiya</cp:lastModifiedBy>
  <cp:revision>1</cp:revision>
  <dcterms:created xsi:type="dcterms:W3CDTF">2022-05-22T19:41:57Z</dcterms:created>
  <dcterms:modified xsi:type="dcterms:W3CDTF">2022-05-22T19:41:57Z</dcterms:modified>
</cp:coreProperties>
</file>